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91146CB3-F304-4712-B371-0C16B4A99F05}"/>
    <pc:docChg chg="modSld">
      <pc:chgData name="Patricia Fox" userId="2090348a-6151-48dd-b705-4dc63d4afdd1" providerId="ADAL" clId="{91146CB3-F304-4712-B371-0C16B4A99F05}" dt="2025-02-18T18:02:31.471" v="71" actId="20577"/>
      <pc:docMkLst>
        <pc:docMk/>
      </pc:docMkLst>
      <pc:sldChg chg="modSp mod">
        <pc:chgData name="Patricia Fox" userId="2090348a-6151-48dd-b705-4dc63d4afdd1" providerId="ADAL" clId="{91146CB3-F304-4712-B371-0C16B4A99F05}" dt="2025-02-18T18:02:31.471" v="71" actId="20577"/>
        <pc:sldMkLst>
          <pc:docMk/>
          <pc:sldMk cId="2934884395" sldId="257"/>
        </pc:sldMkLst>
        <pc:spChg chg="mod">
          <ac:chgData name="Patricia Fox" userId="2090348a-6151-48dd-b705-4dc63d4afdd1" providerId="ADAL" clId="{91146CB3-F304-4712-B371-0C16B4A99F05}" dt="2025-02-18T18:02:31.471" v="71" actId="20577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  <pc:docChgLst>
    <pc:chgData name="Patricia Fox" userId="2090348a-6151-48dd-b705-4dc63d4afdd1" providerId="ADAL" clId="{E4D1E7F9-BB2B-4C5D-9F83-508EE11E900B}"/>
    <pc:docChg chg="custSel modSld">
      <pc:chgData name="Patricia Fox" userId="2090348a-6151-48dd-b705-4dc63d4afdd1" providerId="ADAL" clId="{E4D1E7F9-BB2B-4C5D-9F83-508EE11E900B}" dt="2024-04-22T14:20:42.606" v="69" actId="20577"/>
      <pc:docMkLst>
        <pc:docMk/>
      </pc:docMkLst>
      <pc:sldChg chg="modSp mod">
        <pc:chgData name="Patricia Fox" userId="2090348a-6151-48dd-b705-4dc63d4afdd1" providerId="ADAL" clId="{E4D1E7F9-BB2B-4C5D-9F83-508EE11E900B}" dt="2024-04-22T14:20:42.606" v="69" actId="20577"/>
        <pc:sldMkLst>
          <pc:docMk/>
          <pc:sldMk cId="2934884395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Children’s Cancer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42870)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US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Children’s Cancer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42590)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IE" sz="1200" dirty="0">
              <a:solidFill>
                <a:schemeClr val="tx1"/>
              </a:solidFill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102851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 or Year 2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53000" y="3429000"/>
            <a:ext cx="799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(online);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Children’s Cancer Nursing &amp; Clinical Practicum (blended: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4 days in person; remaining days online: 2 Block Weeks (Year 2) otherwise </a:t>
            </a:r>
            <a:r>
              <a:rPr lang="en-GB" sz="140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class every Monday</a:t>
            </a:r>
            <a:r>
              <a:rPr lang="en-GB" sz="140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X747 Children’s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Part-time programme code X747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for students in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224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17</cp:revision>
  <dcterms:created xsi:type="dcterms:W3CDTF">2019-05-23T16:31:17Z</dcterms:created>
  <dcterms:modified xsi:type="dcterms:W3CDTF">2025-02-18T18:02:39Z</dcterms:modified>
</cp:coreProperties>
</file>